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1F6699-6BB4-4A61-A5AB-0053DBDCE3AD}" type="datetimeFigureOut">
              <a:rPr lang="es-ES" smtClean="0"/>
              <a:t>24/02/2022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13B74D1-CFC1-4732-819F-FA6F5A78412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Horarios del stand </a:t>
            </a:r>
            <a:endParaRPr lang="es-ES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643306"/>
              </p:ext>
            </p:extLst>
          </p:nvPr>
        </p:nvGraphicFramePr>
        <p:xfrm>
          <a:off x="822325" y="1100138"/>
          <a:ext cx="752157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507192"/>
                <a:gridCol w="25071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horas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11:00 / 14:00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ABIERTO</a:t>
                      </a:r>
                      <a:endParaRPr lang="es-E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14:00/17:00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Cerrado</a:t>
                      </a:r>
                      <a:endParaRPr lang="es-E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17:00/20:00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>
                          <a:solidFill>
                            <a:schemeClr val="tx1"/>
                          </a:solidFill>
                        </a:rPr>
                        <a:t>ABIERTO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7 Señal de prohibido"/>
          <p:cNvSpPr/>
          <p:nvPr/>
        </p:nvSpPr>
        <p:spPr>
          <a:xfrm>
            <a:off x="7030265" y="1124744"/>
            <a:ext cx="288032" cy="288032"/>
          </a:xfrm>
          <a:prstGeom prst="noSmok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9" name="8 Cara sonriente"/>
          <p:cNvSpPr/>
          <p:nvPr/>
        </p:nvSpPr>
        <p:spPr>
          <a:xfrm>
            <a:off x="4427984" y="1142746"/>
            <a:ext cx="288032" cy="2520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26" name="Picture 2" descr="C:\Users\cas26j\Desktop\Fotos Web\escudo-capuchinos-peq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0" y="3284984"/>
            <a:ext cx="952500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cas26j\Desktop\Fotos Web\Entidad_Sercade_LOGO2-250x15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170683"/>
            <a:ext cx="2381250" cy="145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cas26j\Desktop\Fotos Web\hqdefault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9" t="12524" r="60128" b="13272"/>
          <a:stretch/>
        </p:blipFill>
        <p:spPr bwMode="auto">
          <a:xfrm>
            <a:off x="1115616" y="2991671"/>
            <a:ext cx="1174631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7287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</TotalTime>
  <Words>12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Ángulos</vt:lpstr>
      <vt:lpstr>Horarios del stand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Horarios del stand </dc:title>
  <dc:creator>Carlos Álvarez Sánchez</dc:creator>
  <cp:lastModifiedBy>Carlos Álvarez Sánchez</cp:lastModifiedBy>
  <cp:revision>1</cp:revision>
  <dcterms:created xsi:type="dcterms:W3CDTF">2022-02-24T12:14:36Z</dcterms:created>
  <dcterms:modified xsi:type="dcterms:W3CDTF">2022-02-24T12:24:37Z</dcterms:modified>
</cp:coreProperties>
</file>